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24-Jan-22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Day1(24012022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Day2(25012022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45" cy="45076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6"/>
            <a:ext cx="3920222" cy="450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4"/>
            <a:ext cx="5491222" cy="625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7" y="545071"/>
            <a:ext cx="5242363" cy="2960081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41" cy="289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3932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436</cp:revision>
  <dcterms:created xsi:type="dcterms:W3CDTF">2019-04-05T05:52:12Z</dcterms:created>
  <dcterms:modified xsi:type="dcterms:W3CDTF">2022-01-24T04:11:07Z</dcterms:modified>
</cp:coreProperties>
</file>