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23-Apr-22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23-04-2022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23-04-2022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23-04-2022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23-04-2022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042022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4"/>
            <a:ext cx="5283828" cy="604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6"/>
            <a:ext cx="5199897" cy="6115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9071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700</cp:revision>
  <dcterms:created xsi:type="dcterms:W3CDTF">2019-04-05T05:52:12Z</dcterms:created>
  <dcterms:modified xsi:type="dcterms:W3CDTF">2022-04-23T06:35:42Z</dcterms:modified>
</cp:coreProperties>
</file>