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4" cy="60463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3" cy="61150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666</cp:revision>
  <dcterms:created xsi:type="dcterms:W3CDTF">2019-04-05T05:52:12Z</dcterms:created>
  <dcterms:modified xsi:type="dcterms:W3CDTF">2022-01-24T07:11:26Z</dcterms:modified>
</cp:coreProperties>
</file>