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25-Jan-22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Day1(25012022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Day2(26012022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45" cy="45076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6"/>
            <a:ext cx="3920221" cy="45042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4"/>
            <a:ext cx="5491222" cy="62566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8" y="545071"/>
            <a:ext cx="5242361" cy="2960081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40" cy="28966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3936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437</cp:revision>
  <dcterms:created xsi:type="dcterms:W3CDTF">2019-04-05T05:52:12Z</dcterms:created>
  <dcterms:modified xsi:type="dcterms:W3CDTF">2022-01-25T02:36:19Z</dcterms:modified>
</cp:coreProperties>
</file>