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24-Apr-22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4"/>
            <a:ext cx="5283827" cy="60463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6"/>
            <a:ext cx="5199896" cy="61150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9071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701</cp:revision>
  <dcterms:created xsi:type="dcterms:W3CDTF">2019-04-05T05:52:12Z</dcterms:created>
  <dcterms:modified xsi:type="dcterms:W3CDTF">2022-04-24T06:36:42Z</dcterms:modified>
</cp:coreProperties>
</file>