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25-04-2022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25-04-2022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Day1(25042022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Day2(26042022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15" cy="45075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1"/>
            <a:ext cx="3920194" cy="450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79" y="533400"/>
            <a:ext cx="5242313" cy="29600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0"/>
            <a:ext cx="2824113" cy="289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4307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494</cp:revision>
  <dcterms:created xsi:type="dcterms:W3CDTF">2019-04-05T05:52:12Z</dcterms:created>
  <dcterms:modified xsi:type="dcterms:W3CDTF">2022-04-25T03:47:26Z</dcterms:modified>
</cp:coreProperties>
</file>