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24052022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4"/>
            <a:ext cx="5283822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0" y="457201"/>
            <a:ext cx="5199891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10225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Ushnanshu Dutta</cp:lastModifiedBy>
  <cp:revision>712</cp:revision>
  <dcterms:created xsi:type="dcterms:W3CDTF">2019-04-05T05:52:12Z</dcterms:created>
  <dcterms:modified xsi:type="dcterms:W3CDTF">2022-05-24T07:18:54Z</dcterms:modified>
</cp:coreProperties>
</file>