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Day1(26022022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31" cy="4507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8"/>
            <a:ext cx="3920208" cy="450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6"/>
            <a:ext cx="5491209" cy="625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8" y="545071"/>
            <a:ext cx="5242338" cy="2960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7" cy="289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4195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464</cp:revision>
  <dcterms:created xsi:type="dcterms:W3CDTF">2019-04-05T05:52:12Z</dcterms:created>
  <dcterms:modified xsi:type="dcterms:W3CDTF">2022-02-26T04:59:58Z</dcterms:modified>
</cp:coreProperties>
</file>