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Day1(26032022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Day2(27032022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1" cy="45075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199" cy="450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5" y="533400"/>
            <a:ext cx="5242322" cy="29600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8" cy="289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4267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483</cp:revision>
  <dcterms:created xsi:type="dcterms:W3CDTF">2019-04-05T05:52:12Z</dcterms:created>
  <dcterms:modified xsi:type="dcterms:W3CDTF">2022-03-26T07:10:33Z</dcterms:modified>
</cp:coreProperties>
</file>