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2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25-Jun-22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25-06-2022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25-06-2022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25-06-2022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25062022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7"/>
            <a:ext cx="5283808" cy="604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9"/>
            <a:ext cx="5199877" cy="611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12324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741</cp:revision>
  <dcterms:created xsi:type="dcterms:W3CDTF">2019-04-05T05:52:12Z</dcterms:created>
  <dcterms:modified xsi:type="dcterms:W3CDTF">2022-06-25T07:40:14Z</dcterms:modified>
</cp:coreProperties>
</file>