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26-Jan-22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43" cy="60463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2" cy="61150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669</cp:revision>
  <dcterms:created xsi:type="dcterms:W3CDTF">2019-04-05T05:52:12Z</dcterms:created>
  <dcterms:modified xsi:type="dcterms:W3CDTF">2022-01-26T07:09:18Z</dcterms:modified>
</cp:coreProperties>
</file>