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27-Jan-22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27-01-2022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26012022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Day1(27012022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Day2(28012022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4" cy="45076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21" cy="450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1" cy="62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8" y="545071"/>
            <a:ext cx="5242361" cy="2960080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0" cy="289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3937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438</cp:revision>
  <dcterms:created xsi:type="dcterms:W3CDTF">2019-04-05T05:52:12Z</dcterms:created>
  <dcterms:modified xsi:type="dcterms:W3CDTF">2022-01-27T04:10:17Z</dcterms:modified>
</cp:coreProperties>
</file>