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Day1(27022022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Day2(28022022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1" y="902490"/>
            <a:ext cx="4811830" cy="4507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9"/>
            <a:ext cx="3920208" cy="450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48916"/>
            <a:ext cx="5491208" cy="625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378" y="545071"/>
            <a:ext cx="5242338" cy="29600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57601"/>
            <a:ext cx="2824127" cy="289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4197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465</cp:revision>
  <dcterms:created xsi:type="dcterms:W3CDTF">2019-04-05T05:52:12Z</dcterms:created>
  <dcterms:modified xsi:type="dcterms:W3CDTF">2022-02-27T03:03:17Z</dcterms:modified>
</cp:coreProperties>
</file>