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26-03-2022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9601"/>
            <a:ext cx="5283814" cy="604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943" y="457201"/>
            <a:ext cx="5199883" cy="6115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8812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728</cp:revision>
  <dcterms:created xsi:type="dcterms:W3CDTF">2019-04-05T05:52:12Z</dcterms:created>
  <dcterms:modified xsi:type="dcterms:W3CDTF">2022-03-26T07:14:25Z</dcterms:modified>
</cp:coreProperties>
</file>