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Day1(28012022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Day2(29012022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4" cy="450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20" cy="45042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21" cy="62566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9" y="545071"/>
            <a:ext cx="5242359" cy="296008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9" cy="2896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3939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439</cp:revision>
  <dcterms:created xsi:type="dcterms:W3CDTF">2019-04-05T05:52:12Z</dcterms:created>
  <dcterms:modified xsi:type="dcterms:W3CDTF">2022-01-28T04:00:59Z</dcterms:modified>
</cp:coreProperties>
</file>