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Day1(28032022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Day2(29032022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0" cy="45075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500"/>
            <a:ext cx="3920199" cy="450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491200" cy="625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675" y="533400"/>
            <a:ext cx="5242322" cy="2960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89" y="3657600"/>
            <a:ext cx="2824118" cy="289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4274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484</cp:revision>
  <dcterms:created xsi:type="dcterms:W3CDTF">2019-04-05T05:52:12Z</dcterms:created>
  <dcterms:modified xsi:type="dcterms:W3CDTF">2022-03-28T08:02:30Z</dcterms:modified>
</cp:coreProperties>
</file>