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29-Jan-22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29-01-2022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28012022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Day1(29012022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Day2(30012022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1" y="902490"/>
            <a:ext cx="4811842" cy="450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7"/>
            <a:ext cx="3920220" cy="4504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5"/>
            <a:ext cx="5491220" cy="625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9" y="545071"/>
            <a:ext cx="5242359" cy="2960079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39" cy="289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3941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440</cp:revision>
  <dcterms:created xsi:type="dcterms:W3CDTF">2019-04-05T05:52:12Z</dcterms:created>
  <dcterms:modified xsi:type="dcterms:W3CDTF">2022-01-29T04:13:40Z</dcterms:modified>
</cp:coreProperties>
</file>