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3"/>
            <a:ext cx="5283824" cy="604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0"/>
            <a:ext cx="5199893" cy="61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8779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707</cp:revision>
  <dcterms:created xsi:type="dcterms:W3CDTF">2019-04-05T05:52:12Z</dcterms:created>
  <dcterms:modified xsi:type="dcterms:W3CDTF">2022-02-28T06:41:54Z</dcterms:modified>
</cp:coreProperties>
</file>