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Day1(01032022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Day2(02032022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1" y="902490"/>
            <a:ext cx="4811829" cy="45075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499"/>
            <a:ext cx="3920207" cy="450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91" y="448916"/>
            <a:ext cx="5491207" cy="6256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379" y="545071"/>
            <a:ext cx="5242336" cy="29600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657601"/>
            <a:ext cx="2824126" cy="289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4207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467</cp:revision>
  <dcterms:created xsi:type="dcterms:W3CDTF">2019-04-05T05:52:12Z</dcterms:created>
  <dcterms:modified xsi:type="dcterms:W3CDTF">2022-03-01T03:51:17Z</dcterms:modified>
</cp:coreProperties>
</file>