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Day1(29042022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Day2(30042022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4" cy="4507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92" cy="450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80" y="533400"/>
            <a:ext cx="5242310" cy="2960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11" cy="289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4314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497</cp:revision>
  <dcterms:created xsi:type="dcterms:W3CDTF">2019-04-05T05:52:12Z</dcterms:created>
  <dcterms:modified xsi:type="dcterms:W3CDTF">2022-04-29T04:16:42Z</dcterms:modified>
</cp:coreProperties>
</file>