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30-Jan-22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30-01-2022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Day1(30012022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Day2(31012022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1" y="902490"/>
            <a:ext cx="4811842" cy="45075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7"/>
            <a:ext cx="3920219" cy="45042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5"/>
            <a:ext cx="5491220" cy="62566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9" y="545071"/>
            <a:ext cx="5242358" cy="2960079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38" cy="28966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3945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441</cp:revision>
  <dcterms:created xsi:type="dcterms:W3CDTF">2019-04-05T05:52:12Z</dcterms:created>
  <dcterms:modified xsi:type="dcterms:W3CDTF">2022-01-30T04:49:54Z</dcterms:modified>
</cp:coreProperties>
</file>