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29032022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9601"/>
            <a:ext cx="5283813" cy="6046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943" y="457201"/>
            <a:ext cx="5199882" cy="611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8815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730</cp:revision>
  <dcterms:created xsi:type="dcterms:W3CDTF">2019-04-05T05:52:12Z</dcterms:created>
  <dcterms:modified xsi:type="dcterms:W3CDTF">2022-03-29T06:55:59Z</dcterms:modified>
</cp:coreProperties>
</file>