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30-Jan-22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30-01-2022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30-01-2022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2"/>
            <a:ext cx="5283841" cy="604634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3"/>
            <a:ext cx="5199910" cy="61150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9047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673</cp:revision>
  <dcterms:created xsi:type="dcterms:W3CDTF">2019-04-05T05:52:12Z</dcterms:created>
  <dcterms:modified xsi:type="dcterms:W3CDTF">2022-01-30T07:43:38Z</dcterms:modified>
</cp:coreProperties>
</file>