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31-Jan-22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Day1(31012022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Day2(01022022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41" cy="4507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9" cy="450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9" cy="625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9" y="545071"/>
            <a:ext cx="5242358" cy="2960078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8" cy="289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3953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442</cp:revision>
  <dcterms:created xsi:type="dcterms:W3CDTF">2019-04-05T05:52:12Z</dcterms:created>
  <dcterms:modified xsi:type="dcterms:W3CDTF">2022-01-31T03:49:49Z</dcterms:modified>
</cp:coreProperties>
</file>