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Day1(01052022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Day2(02052022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3" cy="45075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91" cy="450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1" y="533400"/>
            <a:ext cx="5242308" cy="2960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10" cy="289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4321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499</cp:revision>
  <dcterms:created xsi:type="dcterms:W3CDTF">2019-04-05T05:52:12Z</dcterms:created>
  <dcterms:modified xsi:type="dcterms:W3CDTF">2022-05-01T05:08:02Z</dcterms:modified>
</cp:coreProperties>
</file>