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30-Oct-22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42" cy="60463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1" cy="6115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9239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674</cp:revision>
  <dcterms:created xsi:type="dcterms:W3CDTF">2019-04-05T05:52:12Z</dcterms:created>
  <dcterms:modified xsi:type="dcterms:W3CDTF">2022-10-30T09:11:43Z</dcterms:modified>
</cp:coreProperties>
</file>