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01-Feb-22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01-02-2022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31012022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Day1(01022022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Day2(02022022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1" y="902490"/>
            <a:ext cx="4811841" cy="45075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7"/>
            <a:ext cx="3920218" cy="45042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5"/>
            <a:ext cx="5491219" cy="62566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70" y="545071"/>
            <a:ext cx="5242356" cy="2960078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37" cy="28966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3957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443</cp:revision>
  <dcterms:created xsi:type="dcterms:W3CDTF">2019-04-05T05:52:12Z</dcterms:created>
  <dcterms:modified xsi:type="dcterms:W3CDTF">2022-02-01T04:13:08Z</dcterms:modified>
</cp:coreProperties>
</file>