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40" y="621891"/>
            <a:ext cx="5262333" cy="602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1" cy="611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8817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732</cp:revision>
  <dcterms:created xsi:type="dcterms:W3CDTF">2019-04-05T05:52:12Z</dcterms:created>
  <dcterms:modified xsi:type="dcterms:W3CDTF">2022-03-31T07:44:20Z</dcterms:modified>
</cp:coreProperties>
</file>