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01-Feb-23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01022023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2"/>
            <a:ext cx="5283833" cy="60463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5"/>
            <a:ext cx="5199902" cy="61150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9265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692</cp:revision>
  <dcterms:created xsi:type="dcterms:W3CDTF">2019-04-05T05:52:12Z</dcterms:created>
  <dcterms:modified xsi:type="dcterms:W3CDTF">2023-02-01T09:28:32Z</dcterms:modified>
</cp:coreProperties>
</file>