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20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08-Jan-23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08-01-2023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08012023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52"/>
            <a:ext cx="5283836" cy="604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5334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4"/>
            <a:ext cx="5199905" cy="6115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9261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687</cp:revision>
  <dcterms:created xsi:type="dcterms:W3CDTF">2019-04-05T05:52:12Z</dcterms:created>
  <dcterms:modified xsi:type="dcterms:W3CDTF">2023-01-08T09:42:36Z</dcterms:modified>
</cp:coreProperties>
</file>