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10-Feb-23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0" cy="6046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5"/>
            <a:ext cx="5199899" cy="6115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9272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698</cp:revision>
  <dcterms:created xsi:type="dcterms:W3CDTF">2019-04-05T05:52:12Z</dcterms:created>
  <dcterms:modified xsi:type="dcterms:W3CDTF">2023-02-10T07:48:40Z</dcterms:modified>
</cp:coreProperties>
</file>