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19-Jan-23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19012023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52"/>
            <a:ext cx="5283835" cy="6046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533400"/>
            <a:ext cx="5146500" cy="605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54"/>
            <a:ext cx="5199904" cy="611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9262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689</cp:revision>
  <dcterms:created xsi:type="dcterms:W3CDTF">2019-04-05T05:52:12Z</dcterms:created>
  <dcterms:modified xsi:type="dcterms:W3CDTF">2023-01-19T08:34:58Z</dcterms:modified>
</cp:coreProperties>
</file>