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756" y="-4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06-01-2020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06-01-2020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06-01-2020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06-01-2020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0601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2020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 (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06012020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</a:t>
            </a:r>
            <a:endParaRPr lang="en-IN" sz="14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583928"/>
            <a:ext cx="5765069" cy="566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9137" y="457204"/>
            <a:ext cx="5212982" cy="6172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9136" y="457204"/>
            <a:ext cx="5212982" cy="6172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4620</TotalTime>
  <Words>134</Words>
  <Application>Microsoft Office PowerPoint</Application>
  <PresentationFormat>On-screen Show (4:3)</PresentationFormat>
  <Paragraphs>17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Greeshma</cp:lastModifiedBy>
  <cp:revision>253</cp:revision>
  <dcterms:created xsi:type="dcterms:W3CDTF">2019-04-05T05:52:12Z</dcterms:created>
  <dcterms:modified xsi:type="dcterms:W3CDTF">2020-01-06T07:13:00Z</dcterms:modified>
</cp:coreProperties>
</file>