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Prediction of Lightning Potential and other TS indices based on IMD-WRF (3Km) for day1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91" y="91"/>
            <a:ext cx="91" cy="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b="1"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