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Prediction of Lightning Potential and other TS indices based on IMD-WRF (3Km) for day1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  <p:sp>
        <p:nvSpPr>
          <p:cNvPr id="4" name="TextBox 3"/>
          <p:cNvSpPr txBox="1"/>
          <p:nvPr/>
        </p:nvSpPr>
        <p:spPr>
          <a:xfrm>
            <a:off x="91" y="91"/>
            <a:ext cx="91" cy="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defRPr b="1"/>
            </a:p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  <p:pic>
        <p:nvPicPr>
          <p:cNvPr id="3" name="Picture 2" descr="Slide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229600" cy="502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