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02-05-2019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052019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 UTC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02052019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 &amp; Day2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03052019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Counts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4143"/>
            <a:ext cx="4659302" cy="4569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64142"/>
            <a:ext cx="4659302" cy="45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64" y="474818"/>
            <a:ext cx="5401626" cy="61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64" y="474818"/>
            <a:ext cx="5401626" cy="61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64" y="474818"/>
            <a:ext cx="5401625" cy="61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1871187" y="545461"/>
            <a:ext cx="5401625" cy="6162147"/>
            <a:chOff x="1871187" y="545461"/>
            <a:chExt cx="5401625" cy="616214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FAC9402-829D-4D70-A022-603298F4B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1187" y="545461"/>
              <a:ext cx="5401625" cy="30500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5FAC9402-829D-4D70-A022-603298F4B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7575" y="3657600"/>
              <a:ext cx="2973621" cy="3050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2758</TotalTime>
  <Words>163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134</cp:revision>
  <dcterms:created xsi:type="dcterms:W3CDTF">2019-04-05T05:52:12Z</dcterms:created>
  <dcterms:modified xsi:type="dcterms:W3CDTF">2019-05-02T09:59:37Z</dcterms:modified>
</cp:coreProperties>
</file>