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Day1(03102019) and Day2(04102019)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0" cy="45265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4" cy="620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4" cy="620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39" cy="609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8" y="499610"/>
            <a:ext cx="5172156" cy="29204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2" cy="32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3199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220</cp:revision>
  <dcterms:created xsi:type="dcterms:W3CDTF">2019-04-05T05:52:12Z</dcterms:created>
  <dcterms:modified xsi:type="dcterms:W3CDTF">2019-10-03T03:04:10Z</dcterms:modified>
</cp:coreProperties>
</file>