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03-05-2019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03-05-2019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03-05-2019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052019 0000 UTC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(03052019) &amp; Day2 (04052019)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Flash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64143"/>
            <a:ext cx="4659301" cy="45698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764142"/>
            <a:ext cx="4659301" cy="456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FAC9402-829D-4D70-A022-603298F4B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164" y="474818"/>
            <a:ext cx="5401625" cy="615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FAC9402-829D-4D70-A022-603298F4B0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164" y="474818"/>
            <a:ext cx="5401625" cy="615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7620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FAC9402-829D-4D70-A022-603298F4B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164" y="474818"/>
            <a:ext cx="5401625" cy="615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43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7620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1871187" y="545461"/>
            <a:ext cx="5401624" cy="6162146"/>
            <a:chOff x="1871187" y="545461"/>
            <a:chExt cx="5401624" cy="616214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5FAC9402-829D-4D70-A022-603298F4B0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1187" y="545461"/>
              <a:ext cx="5401624" cy="305000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5FAC9402-829D-4D70-A022-603298F4B0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7575" y="3657600"/>
              <a:ext cx="2973621" cy="30500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9398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2809</TotalTime>
  <Words>163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138</cp:revision>
  <dcterms:created xsi:type="dcterms:W3CDTF">2019-04-05T05:52:12Z</dcterms:created>
  <dcterms:modified xsi:type="dcterms:W3CDTF">2019-05-03T09:50:25Z</dcterms:modified>
</cp:coreProperties>
</file>