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46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194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0310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2019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572000"/>
            <a:ext cx="835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i="1" dirty="0">
                <a:latin typeface="Arial" pitchFamily="34" charset="0"/>
                <a:cs typeface="Arial" pitchFamily="34" charset="0"/>
              </a:rPr>
              <a:t>Note: Includes 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Day1 (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03102019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)</a:t>
            </a:r>
            <a:endParaRPr lang="en-IN" sz="1400" b="1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87868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583928"/>
            <a:ext cx="5765070" cy="566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137" y="457203"/>
            <a:ext cx="5212984" cy="617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136" y="457203"/>
            <a:ext cx="5212984" cy="617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4619</TotalTime>
  <Words>134</Words>
  <Application>Microsoft Office PowerPoint</Application>
  <PresentationFormat>On-screen Show (4:3)</PresentationFormat>
  <Paragraphs>17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249</cp:revision>
  <dcterms:created xsi:type="dcterms:W3CDTF">2019-04-05T05:52:12Z</dcterms:created>
  <dcterms:modified xsi:type="dcterms:W3CDTF">2019-10-03T07:29:23Z</dcterms:modified>
</cp:coreProperties>
</file>