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04-10-2019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03102019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Day1(04102019) and Day2(05102019)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9880" y="1066800"/>
            <a:ext cx="4606909" cy="452651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3" cy="620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3600" y="457202"/>
            <a:ext cx="5447883" cy="6207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28445" y="530169"/>
            <a:ext cx="5353038" cy="609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9" y="499610"/>
            <a:ext cx="5172154" cy="292043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95637" y="3496261"/>
            <a:ext cx="3128951" cy="320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3208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222</cp:revision>
  <dcterms:created xsi:type="dcterms:W3CDTF">2019-04-05T05:52:12Z</dcterms:created>
  <dcterms:modified xsi:type="dcterms:W3CDTF">2019-10-04T02:19:38Z</dcterms:modified>
</cp:coreProperties>
</file>