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(04052019) &amp; Day2 (05052019)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752475"/>
            <a:ext cx="4826582" cy="4733925"/>
          </a:xfrm>
          <a:prstGeom prst="rect">
            <a:avLst/>
          </a:prstGeom>
        </p:spPr>
      </p:pic>
      <p:pic>
        <p:nvPicPr>
          <p:cNvPr id="6" name="Picture 5" descr="05052019_Morrison_Lt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18" y="752475"/>
            <a:ext cx="4826582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65" y="474818"/>
            <a:ext cx="5401625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65" y="474818"/>
            <a:ext cx="5401625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65" y="474818"/>
            <a:ext cx="5401625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65" y="533400"/>
            <a:ext cx="5401626" cy="3050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02" y="3655591"/>
            <a:ext cx="2973622" cy="30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2543</TotalTime>
  <Words>164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138</cp:revision>
  <dcterms:created xsi:type="dcterms:W3CDTF">2019-04-05T05:52:12Z</dcterms:created>
  <dcterms:modified xsi:type="dcterms:W3CDTF">2019-05-04T11:21:28Z</dcterms:modified>
</cp:coreProperties>
</file>