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05072019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4" y="752475"/>
            <a:ext cx="5448125" cy="53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1" cy="61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1"/>
            <a:ext cx="5417081" cy="61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3764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205</cp:revision>
  <dcterms:created xsi:type="dcterms:W3CDTF">2019-04-05T05:52:12Z</dcterms:created>
  <dcterms:modified xsi:type="dcterms:W3CDTF">2019-07-05T07:11:04Z</dcterms:modified>
</cp:coreProperties>
</file>