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06-08-2019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06-08-2019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06-08-2019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06-08-2019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05082019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Day1(06082016) and Day2(08082019)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EC3C154-2A00-41E4-BE03-47E7948B0EED}"/>
              </a:ext>
            </a:extLst>
          </p:cNvPr>
          <p:cNvGrpSpPr/>
          <p:nvPr/>
        </p:nvGrpSpPr>
        <p:grpSpPr>
          <a:xfrm>
            <a:off x="228600" y="1036080"/>
            <a:ext cx="8686800" cy="4540552"/>
            <a:chOff x="228600" y="1036080"/>
            <a:chExt cx="8686800" cy="4540552"/>
          </a:xfrm>
        </p:grpSpPr>
        <p:pic>
          <p:nvPicPr>
            <p:cNvPr id="6" name="Picture 5" descr="A close up of a map&#10;&#10;Description automatically generated">
              <a:extLst>
                <a:ext uri="{FF2B5EF4-FFF2-40B4-BE49-F238E27FC236}">
                  <a16:creationId xmlns:a16="http://schemas.microsoft.com/office/drawing/2014/main" id="{CA952EE9-E182-4EEC-83D6-0BADE45A09C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1036080"/>
              <a:ext cx="4606920" cy="4526520"/>
            </a:xfrm>
            <a:prstGeom prst="rect">
              <a:avLst/>
            </a:prstGeom>
          </p:spPr>
        </p:pic>
        <p:pic>
          <p:nvPicPr>
            <p:cNvPr id="9" name="Picture 8" descr="A close up of a map&#10;&#10;Description automatically generated">
              <a:extLst>
                <a:ext uri="{FF2B5EF4-FFF2-40B4-BE49-F238E27FC236}">
                  <a16:creationId xmlns:a16="http://schemas.microsoft.com/office/drawing/2014/main" id="{341F4A47-8A64-44A8-8D83-BB46338398B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00" y="1050112"/>
              <a:ext cx="5105400" cy="45265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739DE898-5F62-42B7-8EBF-4160E31CF3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526" y="457200"/>
            <a:ext cx="5483968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8DD01909-7A36-4B4F-B3A2-0BB8DC097D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11480"/>
            <a:ext cx="5524094" cy="629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AAD24744-9803-4A96-A36A-D7F98DC8C3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0"/>
            <a:ext cx="5447894" cy="6207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F083AB7C-DD8A-47A1-B0B2-298B19E88036}"/>
              </a:ext>
            </a:extLst>
          </p:cNvPr>
          <p:cNvGrpSpPr/>
          <p:nvPr/>
        </p:nvGrpSpPr>
        <p:grpSpPr>
          <a:xfrm>
            <a:off x="1768448" y="457200"/>
            <a:ext cx="5394352" cy="6248400"/>
            <a:chOff x="1768448" y="457200"/>
            <a:chExt cx="5394352" cy="6248400"/>
          </a:xfrm>
        </p:grpSpPr>
        <p:pic>
          <p:nvPicPr>
            <p:cNvPr id="6" name="Picture 5" descr="A close up of a map&#10;&#10;Description automatically generated">
              <a:extLst>
                <a:ext uri="{FF2B5EF4-FFF2-40B4-BE49-F238E27FC236}">
                  <a16:creationId xmlns:a16="http://schemas.microsoft.com/office/drawing/2014/main" id="{07F34C82-4E87-4F84-913A-BB52CE83C77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8448" y="457200"/>
              <a:ext cx="5394352" cy="3045902"/>
            </a:xfrm>
            <a:prstGeom prst="rect">
              <a:avLst/>
            </a:prstGeom>
          </p:spPr>
        </p:pic>
        <p:pic>
          <p:nvPicPr>
            <p:cNvPr id="9" name="Picture 8" descr="A close up of a map&#10;&#10;Description automatically generated">
              <a:extLst>
                <a:ext uri="{FF2B5EF4-FFF2-40B4-BE49-F238E27FC236}">
                  <a16:creationId xmlns:a16="http://schemas.microsoft.com/office/drawing/2014/main" id="{D67A6B25-BB21-4378-AA97-C8A697CC599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1" y="3579302"/>
              <a:ext cx="3048000" cy="31262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3074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198</cp:revision>
  <dcterms:created xsi:type="dcterms:W3CDTF">2019-04-05T05:52:12Z</dcterms:created>
  <dcterms:modified xsi:type="dcterms:W3CDTF">2019-08-06T01:52:44Z</dcterms:modified>
</cp:coreProperties>
</file>