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7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05092019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78" cy="56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2"/>
            <a:ext cx="5212991" cy="61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2"/>
            <a:ext cx="5212991" cy="61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4201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227</cp:revision>
  <dcterms:created xsi:type="dcterms:W3CDTF">2019-04-05T05:52:12Z</dcterms:created>
  <dcterms:modified xsi:type="dcterms:W3CDTF">2019-09-05T07:12:43Z</dcterms:modified>
</cp:coreProperties>
</file>