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678" y="-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12/5/2019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05-12-2019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05-12-2019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05-12-2019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05-12-2019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0512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2019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 (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05122019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1" y="583928"/>
            <a:ext cx="5765057" cy="5664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137" y="457206"/>
            <a:ext cx="5212972" cy="6172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136" y="457206"/>
            <a:ext cx="5212972" cy="6172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4999</TotalTime>
  <Words>134</Words>
  <Application>Microsoft Office PowerPoint</Application>
  <PresentationFormat>On-screen Show (4:3)</PresentationFormat>
  <Paragraphs>17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278</cp:revision>
  <dcterms:created xsi:type="dcterms:W3CDTF">2019-04-05T05:52:12Z</dcterms:created>
  <dcterms:modified xsi:type="dcterms:W3CDTF">2019-12-05T08:38:12Z</dcterms:modified>
</cp:coreProperties>
</file>