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63" r:id="rId2"/>
    <p:sldId id="256" r:id="rId3"/>
    <p:sldId id="257" r:id="rId4"/>
    <p:sldId id="264" r:id="rId5"/>
    <p:sldId id="265" r:id="rId6"/>
    <p:sldId id="269" r:id="rId7"/>
    <p:sldId id="270" r:id="rId8"/>
    <p:sldId id="26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6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6/6/2019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06-06-2019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06-06-2019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06-06-2019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06-06-2019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06-06-2019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06-06-2019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06-06-2019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06-06-2019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06-06-2019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06-06-2019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06-06-2019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06-06-2019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19400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0606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2019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4572000"/>
            <a:ext cx="8352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b="1" i="1" dirty="0">
                <a:latin typeface="Arial" pitchFamily="34" charset="0"/>
                <a:cs typeface="Arial" pitchFamily="34" charset="0"/>
              </a:rPr>
              <a:t>Note: Includes 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Day1 (06062019)</a:t>
            </a:r>
            <a:endParaRPr lang="en-IN" sz="1400" b="1" i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err="1">
                <a:latin typeface="Arial" pitchFamily="34" charset="0"/>
                <a:cs typeface="Arial" pitchFamily="34" charset="0"/>
              </a:rPr>
              <a:t>hr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87868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087" y="752475"/>
            <a:ext cx="5457825" cy="535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095" y="457200"/>
            <a:ext cx="5417088" cy="617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068729" y="473310"/>
            <a:ext cx="5234583" cy="6003688"/>
            <a:chOff x="2068729" y="473310"/>
            <a:chExt cx="5234583" cy="600368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8729" y="473310"/>
              <a:ext cx="5234583" cy="295568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7074" y="3521310"/>
              <a:ext cx="2881664" cy="29556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2754868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i="1" dirty="0" smtClean="0">
                <a:solidFill>
                  <a:srgbClr val="FF0000"/>
                </a:solidFill>
              </a:rPr>
              <a:t>Day2 forecast will be updating soon …</a:t>
            </a:r>
            <a:endParaRPr lang="en-IN" b="1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7620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2743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2754868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i="1" dirty="0" smtClean="0">
                <a:solidFill>
                  <a:srgbClr val="FF0000"/>
                </a:solidFill>
              </a:rPr>
              <a:t>Day2 forecast will be updating soon …</a:t>
            </a:r>
            <a:endParaRPr lang="en-IN" b="1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7620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9398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3522</TotalTime>
  <Words>174</Words>
  <Application>Microsoft Office PowerPoint</Application>
  <PresentationFormat>On-screen Show (4:3)</PresentationFormat>
  <Paragraphs>21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Greeshma</cp:lastModifiedBy>
  <cp:revision>180</cp:revision>
  <dcterms:created xsi:type="dcterms:W3CDTF">2019-04-05T05:52:12Z</dcterms:created>
  <dcterms:modified xsi:type="dcterms:W3CDTF">2019-06-06T07:00:06Z</dcterms:modified>
</cp:coreProperties>
</file>