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06072019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Day1(07072019) and Day2(08072019)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15711CB-AB7C-474B-958F-34A58A7C584F}"/>
              </a:ext>
            </a:extLst>
          </p:cNvPr>
          <p:cNvGrpSpPr/>
          <p:nvPr/>
        </p:nvGrpSpPr>
        <p:grpSpPr>
          <a:xfrm>
            <a:off x="273163" y="1096555"/>
            <a:ext cx="8665391" cy="4542245"/>
            <a:chOff x="273163" y="1096555"/>
            <a:chExt cx="8665391" cy="4542245"/>
          </a:xfrm>
        </p:grpSpPr>
        <p:pic>
          <p:nvPicPr>
            <p:cNvPr id="4" name="Picture 3" descr="A close up of a map&#10;&#10;Description automatically generated">
              <a:extLst>
                <a:ext uri="{FF2B5EF4-FFF2-40B4-BE49-F238E27FC236}">
                  <a16:creationId xmlns:a16="http://schemas.microsoft.com/office/drawing/2014/main" id="{B2E290C6-23D0-46CE-8C55-B80C8053FA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163" y="1143000"/>
              <a:ext cx="4575654" cy="4495800"/>
            </a:xfrm>
            <a:prstGeom prst="rect">
              <a:avLst/>
            </a:prstGeom>
          </p:spPr>
        </p:pic>
        <p:pic>
          <p:nvPicPr>
            <p:cNvPr id="8" name="Picture 7" descr="A close up of a map&#10;&#10;Description automatically generated">
              <a:extLst>
                <a:ext uri="{FF2B5EF4-FFF2-40B4-BE49-F238E27FC236}">
                  <a16:creationId xmlns:a16="http://schemas.microsoft.com/office/drawing/2014/main" id="{B6BE293D-5656-4943-9275-596B1CF9581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7804" y="1096555"/>
              <a:ext cx="5070750" cy="44957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picture containing map, text&#10;&#10;Description automatically generated">
            <a:extLst>
              <a:ext uri="{FF2B5EF4-FFF2-40B4-BE49-F238E27FC236}">
                <a16:creationId xmlns:a16="http://schemas.microsoft.com/office/drawing/2014/main" id="{44D124C3-2045-4CF4-A113-44F253999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D3FB7793-C6EE-4C6D-9A22-A6F21D903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483967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4381786E-EAE5-4BD7-9898-A41F1D7717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57200"/>
            <a:ext cx="5524094" cy="6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B6FA57A-0255-45DC-8D6C-5D827E327DFC}"/>
              </a:ext>
            </a:extLst>
          </p:cNvPr>
          <p:cNvGrpSpPr/>
          <p:nvPr/>
        </p:nvGrpSpPr>
        <p:grpSpPr>
          <a:xfrm>
            <a:off x="1828800" y="457200"/>
            <a:ext cx="5410200" cy="6248400"/>
            <a:chOff x="1828800" y="457200"/>
            <a:chExt cx="5410200" cy="6248400"/>
          </a:xfrm>
        </p:grpSpPr>
        <p:pic>
          <p:nvPicPr>
            <p:cNvPr id="5" name="Picture 4" descr="A close up of a map&#10;&#10;Description automatically generated">
              <a:extLst>
                <a:ext uri="{FF2B5EF4-FFF2-40B4-BE49-F238E27FC236}">
                  <a16:creationId xmlns:a16="http://schemas.microsoft.com/office/drawing/2014/main" id="{ED77E981-BDDD-4833-8C02-617971337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8800" y="457200"/>
              <a:ext cx="5410200" cy="3054850"/>
            </a:xfrm>
            <a:prstGeom prst="rect">
              <a:avLst/>
            </a:prstGeom>
          </p:spPr>
        </p:pic>
        <p:pic>
          <p:nvPicPr>
            <p:cNvPr id="8" name="Picture 7" descr="A close up of a map&#10;&#10;Description automatically generated">
              <a:extLst>
                <a:ext uri="{FF2B5EF4-FFF2-40B4-BE49-F238E27FC236}">
                  <a16:creationId xmlns:a16="http://schemas.microsoft.com/office/drawing/2014/main" id="{9D5787DB-B5DC-46E1-9B2F-29C13B7618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5600" y="3555935"/>
              <a:ext cx="3070783" cy="31496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3080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200</cp:revision>
  <dcterms:created xsi:type="dcterms:W3CDTF">2019-04-05T05:52:12Z</dcterms:created>
  <dcterms:modified xsi:type="dcterms:W3CDTF">2019-07-07T02:02:15Z</dcterms:modified>
</cp:coreProperties>
</file>