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06092019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Day1(07092016) and Day2(08092019)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9" cy="45265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3" cy="620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3" cy="620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9"/>
            <a:ext cx="5353038" cy="609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9" y="499610"/>
            <a:ext cx="5172154" cy="29204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1" cy="320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3139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223</cp:revision>
  <dcterms:created xsi:type="dcterms:W3CDTF">2019-04-05T05:52:12Z</dcterms:created>
  <dcterms:modified xsi:type="dcterms:W3CDTF">2019-09-07T01:44:58Z</dcterms:modified>
</cp:coreProperties>
</file>