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07-10-2019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07-10-2019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07-10-2019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06102019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Day1(07102019) and Day2(08102019)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908" cy="45265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81" cy="620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81" cy="620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70"/>
            <a:ext cx="5353036" cy="609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10" y="499610"/>
            <a:ext cx="5172151" cy="29204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50" cy="320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3216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225</cp:revision>
  <dcterms:created xsi:type="dcterms:W3CDTF">2019-04-05T05:52:12Z</dcterms:created>
  <dcterms:modified xsi:type="dcterms:W3CDTF">2019-10-07T02:14:08Z</dcterms:modified>
</cp:coreProperties>
</file>