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(07052019)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8"/>
            <a:ext cx="5401626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7673" y="457200"/>
            <a:ext cx="5434427" cy="6268928"/>
            <a:chOff x="2097673" y="457200"/>
            <a:chExt cx="5434427" cy="626892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673" y="457200"/>
              <a:ext cx="5434427" cy="30685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641" y="3657600"/>
              <a:ext cx="2991678" cy="3068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2607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135</cp:revision>
  <dcterms:created xsi:type="dcterms:W3CDTF">2019-04-05T05:52:12Z</dcterms:created>
  <dcterms:modified xsi:type="dcterms:W3CDTF">2019-05-07T06:46:28Z</dcterms:modified>
</cp:coreProperties>
</file>